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74" d="100"/>
          <a:sy n="74" d="100"/>
        </p:scale>
        <p:origin x="72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27/06/2021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27/06/2021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27/06/2021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27/06/2021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27/06/2021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27/06/2021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Afonso </a:t>
            </a:r>
            <a:r>
              <a:rPr lang="pt-PT" dirty="0"/>
              <a:t>Nobre nº </a:t>
            </a:r>
            <a:r>
              <a:rPr lang="pt-PT" dirty="0" smtClean="0"/>
              <a:t>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Ricardo </a:t>
            </a:r>
            <a:r>
              <a:rPr lang="pt-PT" dirty="0"/>
              <a:t>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Dificuldade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</a:t>
            </a:r>
            <a:r>
              <a:rPr lang="pt-PT" dirty="0" smtClean="0"/>
              <a:t>utilizador.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</a:t>
            </a:r>
            <a:r>
              <a:rPr lang="pt-PT" sz="2200" dirty="0" smtClean="0"/>
              <a:t>pelo ISEL</a:t>
            </a:r>
            <a:r>
              <a:rPr lang="pt-PT" sz="2200" dirty="0"/>
              <a:t>. O mesmo continha apenas equipamentos grandes e de pouca </a:t>
            </a:r>
            <a:r>
              <a:rPr lang="pt-PT" sz="2200" dirty="0" smtClean="0"/>
              <a:t>portabilidade, </a:t>
            </a:r>
            <a:r>
              <a:rPr lang="pt-PT" sz="2200" dirty="0"/>
              <a:t>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</a:t>
            </a:r>
            <a:r>
              <a:rPr lang="pt-PT" sz="2200" dirty="0" smtClean="0"/>
              <a:t>portabilidade e </a:t>
            </a:r>
            <a:r>
              <a:rPr lang="pt-PT" sz="2200" dirty="0"/>
              <a:t>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Objetivos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</a:t>
            </a:r>
            <a:r>
              <a:rPr lang="pt-PT" sz="2000" dirty="0" smtClean="0"/>
              <a:t>móveis com auxílio de georreferenciação.</a:t>
            </a:r>
            <a:endParaRPr lang="pt-PT" sz="2000" dirty="0"/>
          </a:p>
          <a:p>
            <a:r>
              <a:rPr lang="pt-PT" sz="2000" dirty="0"/>
              <a:t>Notificar </a:t>
            </a:r>
            <a:r>
              <a:rPr lang="pt-PT" sz="2000" dirty="0" smtClean="0"/>
              <a:t>o Sistema de Gestão</a:t>
            </a:r>
            <a:r>
              <a:rPr lang="pt-PT" sz="2000" i="1" dirty="0" smtClean="0"/>
              <a:t> </a:t>
            </a:r>
            <a:r>
              <a:rPr lang="pt-PT" sz="2000" dirty="0" smtClean="0"/>
              <a:t>disponibilizado da </a:t>
            </a:r>
            <a:r>
              <a:rPr lang="pt-PT" sz="2000" dirty="0"/>
              <a:t>recolha realizada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Recolher e planear a execução de planos de teste autonomamente.</a:t>
            </a:r>
            <a:endParaRPr lang="pt-PT" sz="2000" dirty="0"/>
          </a:p>
          <a:p>
            <a:r>
              <a:rPr lang="pt-PT" sz="2000" dirty="0" smtClean="0"/>
              <a:t>Possibilidade de realizar os testes </a:t>
            </a:r>
            <a:r>
              <a:rPr lang="pt-PT" sz="2000" dirty="0" smtClean="0"/>
              <a:t>previamente </a:t>
            </a:r>
            <a:r>
              <a:rPr lang="pt-PT" sz="2000" dirty="0" smtClean="0"/>
              <a:t>definidos e programados sem </a:t>
            </a:r>
            <a:r>
              <a:rPr lang="pt-PT" sz="2000" dirty="0" smtClean="0"/>
              <a:t>intervenção do utilizador</a:t>
            </a:r>
            <a:r>
              <a:rPr lang="pt-PT" sz="2000" dirty="0" smtClean="0"/>
              <a:t>.</a:t>
            </a: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Visão Geral Após implementação Do Projeto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da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 e se preciso poderá também gerar uma instância de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</a:t>
            </a:r>
            <a:r>
              <a:rPr lang="pt-PT" sz="2000" dirty="0" smtClean="0"/>
              <a:t>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Na camada de background </a:t>
            </a:r>
            <a:r>
              <a:rPr lang="pt-PT" sz="2000" dirty="0" err="1" smtClean="0"/>
              <a:t>work</a:t>
            </a:r>
            <a:r>
              <a:rPr lang="pt-PT" sz="2000" dirty="0" smtClean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Job </a:t>
            </a:r>
            <a:r>
              <a:rPr lang="pt-PT" sz="2000" dirty="0" err="1" smtClean="0"/>
              <a:t>Scheduler</a:t>
            </a:r>
            <a:r>
              <a:rPr lang="pt-PT" sz="2000" dirty="0" smtClean="0"/>
              <a:t>: Este é um </a:t>
            </a:r>
            <a:r>
              <a:rPr lang="pt-PT" sz="2000" dirty="0" err="1" smtClean="0"/>
              <a:t>foreground</a:t>
            </a:r>
            <a:r>
              <a:rPr lang="pt-PT" sz="2000" dirty="0" smtClean="0"/>
              <a:t> </a:t>
            </a:r>
            <a:r>
              <a:rPr lang="pt-PT" sz="2000" dirty="0" err="1" smtClean="0"/>
              <a:t>service</a:t>
            </a:r>
            <a:r>
              <a:rPr lang="pt-PT" sz="2000" dirty="0" smtClean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 smtClean="0"/>
              <a:t>Workers</a:t>
            </a:r>
            <a:r>
              <a:rPr lang="pt-PT" sz="2000" dirty="0" smtClean="0"/>
              <a:t>: Background </a:t>
            </a:r>
            <a:r>
              <a:rPr lang="pt-PT" sz="2000" dirty="0" err="1" smtClean="0"/>
              <a:t>services</a:t>
            </a:r>
            <a:r>
              <a:rPr lang="pt-PT" sz="2000" dirty="0" smtClean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 smtClean="0"/>
              <a:t>Refresh</a:t>
            </a:r>
            <a:r>
              <a:rPr lang="pt-PT" sz="2000" dirty="0" smtClean="0"/>
              <a:t> do </a:t>
            </a:r>
            <a:r>
              <a:rPr lang="pt-PT" sz="2000" dirty="0" err="1" smtClean="0"/>
              <a:t>authentication</a:t>
            </a:r>
            <a:r>
              <a:rPr lang="pt-PT" sz="2000" dirty="0" smtClean="0"/>
              <a:t> </a:t>
            </a:r>
            <a:r>
              <a:rPr lang="pt-PT" sz="2000" dirty="0" err="1" smtClean="0"/>
              <a:t>token</a:t>
            </a:r>
            <a:r>
              <a:rPr lang="pt-PT" sz="2000" dirty="0" smtClean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Recolher os planos de testes vindos do </a:t>
            </a:r>
            <a:r>
              <a:rPr lang="pt-PT" sz="2000" dirty="0"/>
              <a:t>Management </a:t>
            </a:r>
            <a:r>
              <a:rPr lang="pt-PT" sz="2000" dirty="0" smtClean="0"/>
              <a:t>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Executar e reportar os resultados dos planos de testes para o </a:t>
            </a:r>
            <a:r>
              <a:rPr lang="pt-PT" sz="2000" dirty="0"/>
              <a:t>Management </a:t>
            </a:r>
            <a:r>
              <a:rPr lang="pt-PT" sz="2000" dirty="0" smtClean="0"/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</a:t>
            </a:r>
            <a:r>
              <a:rPr lang="pt-PT" sz="2000" dirty="0" smtClean="0"/>
              <a:t>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</a:t>
            </a:r>
            <a:r>
              <a:rPr lang="pt-PT" sz="2000" dirty="0" smtClean="0"/>
              <a:t>existente.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</a:t>
            </a:r>
            <a:r>
              <a:rPr lang="pt-PT" sz="2000" dirty="0" smtClean="0"/>
              <a:t>;</a:t>
            </a:r>
          </a:p>
          <a:p>
            <a:r>
              <a:rPr lang="pt-PT" sz="2000" dirty="0" smtClean="0"/>
              <a:t>Modelo </a:t>
            </a:r>
            <a:r>
              <a:rPr lang="pt-PT" sz="2000" dirty="0"/>
              <a:t>de acesso à base de dados;</a:t>
            </a:r>
          </a:p>
          <a:p>
            <a:r>
              <a:rPr lang="pt-PT" sz="2000" dirty="0"/>
              <a:t>Interface de </a:t>
            </a:r>
            <a:r>
              <a:rPr lang="pt-PT" sz="2000" dirty="0" smtClean="0"/>
              <a:t>utilizador;</a:t>
            </a:r>
          </a:p>
          <a:p>
            <a:r>
              <a:rPr lang="pt-PT" sz="2000" dirty="0"/>
              <a:t>Exportação de resultados para </a:t>
            </a:r>
            <a:r>
              <a:rPr lang="pt-PT" sz="2000" dirty="0" smtClean="0"/>
              <a:t>ficheiro </a:t>
            </a:r>
            <a:r>
              <a:rPr lang="pt-PT" sz="2000" dirty="0" err="1" smtClean="0"/>
              <a:t>xls</a:t>
            </a:r>
            <a:r>
              <a:rPr lang="pt-PT" sz="2000" dirty="0" smtClean="0"/>
              <a:t>;</a:t>
            </a:r>
            <a:endParaRPr lang="pt-PT" sz="2000" dirty="0" smtClean="0"/>
          </a:p>
          <a:p>
            <a:r>
              <a:rPr lang="pt-PT" sz="2000" dirty="0" smtClean="0"/>
              <a:t>Receção de Planos de teste;</a:t>
            </a:r>
          </a:p>
          <a:p>
            <a:r>
              <a:rPr lang="pt-PT" sz="2000" dirty="0" smtClean="0"/>
              <a:t>Execução de planos de teste;</a:t>
            </a:r>
          </a:p>
          <a:p>
            <a:r>
              <a:rPr lang="pt-PT" sz="2000" dirty="0" smtClean="0"/>
              <a:t>Comunicação dos resultados ao sistema de gestão;</a:t>
            </a:r>
            <a:endParaRPr lang="pt-PT" sz="2000" dirty="0"/>
          </a:p>
        </p:txBody>
      </p:sp>
      <p:pic>
        <p:nvPicPr>
          <p:cNvPr id="5" name="Screenrecorder-2021-05-22-19-09-56-93">
            <a:hlinkClick r:id="" action="ppaction://media"/>
            <a:extLst>
              <a:ext uri="{FF2B5EF4-FFF2-40B4-BE49-F238E27FC236}">
                <a16:creationId xmlns="" xmlns:a16="http://schemas.microsoft.com/office/drawing/2014/main" id="{5C074375-92E6-4360-954E-CA40C06A1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9109" y="1238680"/>
            <a:ext cx="1856217" cy="4021494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666</TotalTime>
  <Words>617</Words>
  <Application>Microsoft Office PowerPoint</Application>
  <PresentationFormat>Ecrã Panorâmico</PresentationFormat>
  <Paragraphs>70</Paragraphs>
  <Slides>12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Circuito</vt:lpstr>
      <vt:lpstr>Apresentação do PowerPoint</vt:lpstr>
      <vt:lpstr>O que é o Projeto ?</vt:lpstr>
      <vt:lpstr>Objetivos</vt:lpstr>
      <vt:lpstr>Visão Geral Solução</vt:lpstr>
      <vt:lpstr>Visão Geral Após implementação Do Projeto</vt:lpstr>
      <vt:lpstr>Arquitetura e Aspetos Técnicos</vt:lpstr>
      <vt:lpstr>Arquitetura e Aspetos Técnicos</vt:lpstr>
      <vt:lpstr>Arquitetura e Aspetos Técnicos</vt:lpstr>
      <vt:lpstr>O que está Feito</vt:lpstr>
      <vt:lpstr>Dificuldades </vt:lpstr>
      <vt:lpstr>Tecnologias Usadas</vt:lpstr>
      <vt:lpstr>Perguntas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ricardo silva</cp:lastModifiedBy>
  <cp:revision>48</cp:revision>
  <dcterms:created xsi:type="dcterms:W3CDTF">2021-05-15T14:11:37Z</dcterms:created>
  <dcterms:modified xsi:type="dcterms:W3CDTF">2021-06-27T15:25:53Z</dcterms:modified>
</cp:coreProperties>
</file>